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59" r:id="rId4"/>
    <p:sldId id="263" r:id="rId5"/>
    <p:sldId id="257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F380157-34E7-4E8E-90FB-441BBD3CBA44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499D2BE-A183-4B6A-8DA9-499ECD48953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100-летие ТАСС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14807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C:\Users\Артур\Desktop\ТАССР\карта татар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46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14290"/>
            <a:ext cx="8286776" cy="20002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Татарская Автономная Советская Социалистическая Республика (ТАССР, Татария)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автономная республика в составе Российской Советской Федеративной Социалистической Республики. Провозглашена постановлением ВЦИК и Совнаркома РСФСР от 27 мая 1920 года и образована 25 июня того же года как Автономная Татарская Советская Социалистическая Республика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xn--80aagx3bjb0a0d.xn--p1ai/sites/default/files/page/1/files/1_4_30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5" y="2285993"/>
            <a:ext cx="464347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57290" y="6143644"/>
            <a:ext cx="7572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200" b="1" cap="all" dirty="0">
                <a:latin typeface="Times New Roman" pitchFamily="18" charset="0"/>
                <a:cs typeface="Times New Roman" pitchFamily="18" charset="0"/>
              </a:rPr>
              <a:t>УЧРЕДИТЕЛЬНЫЙ СЪЕЗД СОВЕТОВ РАБОЧИХ, КРАСНОАРМЕЙСКИХ И КРЕСТЬЯНСКИХ ДЕПУТАТОВ ТАТАРСКОЙ АССР. 26-27 СЕНТЯБРЯ 1920 Г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8215370" cy="128588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«ПОДПИСАНИЕ ДЕКРЕТА ОБ ОБРАЗОВАНИИ ТАССР», 1950 ЯКУПОВ ХАРИС ФАТТАХОВ Л.А. Холст, масло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ÐÐ¾ÑÐ¾Ð¶ÐµÐµ Ð¸Ð·Ð¾Ð±ÑÐ°Ð¶ÐµÐ½Ð¸Ðµ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00374"/>
            <a:ext cx="7572396" cy="5045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44" y="500042"/>
            <a:ext cx="4429156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600" u="sng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30 августа 1990 года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Верховный Совет ТАССР принял декларацию о государственном суверенитете Татарии, преобразовав её в Татарскую Советскую Социалистическую Республику Республику Татарстан. C 16 мая 1992 года Республика Татарстан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ÐÐ°ÑÑÐ¸Ð½ÐºÐ¸ Ð¿Ð¾ Ð·Ð°Ð¿ÑÐ¾ÑÑ ÑÐ°Ð¹Ð¼Ð¸ÐµÐ² Ð¸ ÐµÐ»ÑÑÐ¸Ð½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720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1750" y="4714884"/>
            <a:ext cx="8719406" cy="20716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«В России мест красивых много, Но Татарстан мне всех милей! Царица здесь одна – природа, Здесь много рек, озер, полей. Леса богатые, густые, Восходы солнца – краше всех! И люди честные, не злые, Здесь часто слышен звонкий смех. Тут матушка Казань – столица, В округе много городов... И невозможно не влюбиться В наш Татарстан, в наш край хлебов!...»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8" descr="C:\Users\Артур\Desktop\ТАССР\казан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500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Государственный герб и флаг Республики Татарстан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47800"/>
            <a:ext cx="8358214" cy="176688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Герб Республики Татарстан выполнен в цветах флага Татарстана; имеет круглую форму. Центральный образ герба - крылатый барс - в древности божество плодородия, покровитель детей. В гербе Республики Татарстан барс - покровитель граждан республики и ее народа. Барс изображен на фоне красного диска солнца.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ÐÐ¾ÑÐ¾Ð¶ÐµÐµ Ð¸Ð·Ð¾Ð±ÑÐ°Ð¶ÐµÐ½Ð¸Ðµ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268938"/>
            <a:ext cx="7866011" cy="337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357166"/>
            <a:ext cx="8358214" cy="278608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Гимн Республики Татарстан утвержден в 1993 г 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«Цвети, священная земля моя, Да будет мирным твой небосвод! Единый дом у нас, одна семья, Живет в согласии наш народ. Богатый мудростью седых веков, Надеждой, верою ты нам стал. И пусть хранит тебя моя любовь, Моя Республика, мой Татарстан!»</a:t>
            </a:r>
            <a:endParaRPr lang="ru-RU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30 августа – День Республики Татарстан – является нерабочим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937862"/>
            <a:ext cx="6715172" cy="3777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85724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религии – Ислам и Христианство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ÐÐ°ÑÑÐ¸Ð½ÐºÐ¸ Ð¿Ð¾ Ð·Ð°Ð¿ÑÐ¾ÑÑ ÐºÑÐ» ÑÐ°ÑÐ¸Ñ ÐºÐ°Ð·Ð°Ð½Ñ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67651"/>
            <a:ext cx="3286148" cy="466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ÐÐ¾ÑÐ¾Ð¶ÐµÐµ Ð¸Ð·Ð¾Ð±ÑÐ°Ð¶ÐµÐ½Ð¸Ðµ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066721"/>
            <a:ext cx="4357718" cy="405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14290"/>
            <a:ext cx="8286776" cy="22669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конфессиями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Татарстане являются ислам и православие. Проводимая в республике долговременная политика соблюдения баланса интересов двух ведущих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конфессий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играет важную роль в сохранении и укреплении межнационального и межконфессионального мира и согласия.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Праздник Сабанту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428868"/>
            <a:ext cx="7000924" cy="41268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207</TotalTime>
  <Words>52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«ПОДПИСАНИЕ ДЕКРЕТА ОБ ОБРАЗОВАНИИ ТАССР», 1950 ЯКУПОВ ХАРИС ФАТТАХОВ Л.А. Холст, масло </vt:lpstr>
      <vt:lpstr>Презентация PowerPoint</vt:lpstr>
      <vt:lpstr>Презентация PowerPoint</vt:lpstr>
      <vt:lpstr>Государственный герб и флаг Республики Татарстан </vt:lpstr>
      <vt:lpstr>Презентация PowerPoint</vt:lpstr>
      <vt:lpstr>Основные религии – Ислам и Христианство  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Артур</dc:creator>
  <cp:lastModifiedBy>Лариса Масгутовна</cp:lastModifiedBy>
  <cp:revision>1</cp:revision>
  <dcterms:created xsi:type="dcterms:W3CDTF">2020-04-20T09:37:10Z</dcterms:created>
  <dcterms:modified xsi:type="dcterms:W3CDTF">2020-04-27T07:29:17Z</dcterms:modified>
</cp:coreProperties>
</file>